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hu-H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000" autoAdjust="0"/>
    <p:restoredTop sz="94660"/>
  </p:normalViewPr>
  <p:slideViewPr>
    <p:cSldViewPr snapToGrid="0">
      <p:cViewPr varScale="1">
        <p:scale>
          <a:sx n="72" d="100"/>
          <a:sy n="72" d="100"/>
        </p:scale>
        <p:origin x="660" y="7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Cím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 baseline="0">
                <a:solidFill>
                  <a:srgbClr val="FF0000"/>
                </a:solidFill>
              </a:defRPr>
            </a:lvl1pPr>
          </a:lstStyle>
          <a:p>
            <a:r>
              <a:rPr lang="hu-HU" dirty="0"/>
              <a:t>Mintacím szerkesztése</a:t>
            </a:r>
          </a:p>
        </p:txBody>
      </p:sp>
      <p:sp>
        <p:nvSpPr>
          <p:cNvPr id="4" name="Dátum hely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F5A6E8E-EE2F-48C9-8030-659207FE6D5D}" type="datetimeFigureOut">
              <a:rPr lang="hu-HU" smtClean="0"/>
              <a:t>2016.11.11.</a:t>
            </a:fld>
            <a:endParaRPr lang="hu-HU"/>
          </a:p>
        </p:txBody>
      </p:sp>
      <p:sp>
        <p:nvSpPr>
          <p:cNvPr id="5" name="Élőláb hely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6" name="Dia számának hely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B2D9639-0946-4926-888B-0BB98961AC14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50684612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Cím és függőleges szöv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hu-HU"/>
              <a:t>Mintacím szerkesztése</a:t>
            </a:r>
            <a:endParaRPr lang="hu-HU"/>
          </a:p>
        </p:txBody>
      </p:sp>
      <p:sp>
        <p:nvSpPr>
          <p:cNvPr id="3" name="Függőleges szöveg helye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hu-HU"/>
              <a:t>Mintaszöveg szerkesztése</a:t>
            </a:r>
          </a:p>
          <a:p>
            <a:pPr lvl="1"/>
            <a:r>
              <a:rPr lang="hu-HU"/>
              <a:t>Második szint</a:t>
            </a:r>
          </a:p>
          <a:p>
            <a:pPr lvl="2"/>
            <a:r>
              <a:rPr lang="hu-HU"/>
              <a:t>Harmadik szint</a:t>
            </a:r>
          </a:p>
          <a:p>
            <a:pPr lvl="3"/>
            <a:r>
              <a:rPr lang="hu-HU"/>
              <a:t>Negyedik szint</a:t>
            </a:r>
          </a:p>
          <a:p>
            <a:pPr lvl="4"/>
            <a:r>
              <a:rPr lang="hu-HU"/>
              <a:t>Ötödik szint</a:t>
            </a:r>
            <a:endParaRPr lang="hu-HU"/>
          </a:p>
        </p:txBody>
      </p:sp>
      <p:sp>
        <p:nvSpPr>
          <p:cNvPr id="4" name="Dátum hely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F5A6E8E-EE2F-48C9-8030-659207FE6D5D}" type="datetimeFigureOut">
              <a:rPr lang="hu-HU" smtClean="0"/>
              <a:t>2016.11.11.</a:t>
            </a:fld>
            <a:endParaRPr lang="hu-HU"/>
          </a:p>
        </p:txBody>
      </p:sp>
      <p:sp>
        <p:nvSpPr>
          <p:cNvPr id="5" name="Élőláb hely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6" name="Dia számának hely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B2D9639-0946-4926-888B-0BB98961AC14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96765208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Függőleges cím és szöv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Függőleges cím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hu-HU"/>
              <a:t>Mintacím szerkesztése</a:t>
            </a:r>
            <a:endParaRPr lang="hu-HU"/>
          </a:p>
        </p:txBody>
      </p:sp>
      <p:sp>
        <p:nvSpPr>
          <p:cNvPr id="3" name="Függőleges szöveg helye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hu-HU"/>
              <a:t>Mintaszöveg szerkesztése</a:t>
            </a:r>
          </a:p>
          <a:p>
            <a:pPr lvl="1"/>
            <a:r>
              <a:rPr lang="hu-HU"/>
              <a:t>Második szint</a:t>
            </a:r>
          </a:p>
          <a:p>
            <a:pPr lvl="2"/>
            <a:r>
              <a:rPr lang="hu-HU"/>
              <a:t>Harmadik szint</a:t>
            </a:r>
          </a:p>
          <a:p>
            <a:pPr lvl="3"/>
            <a:r>
              <a:rPr lang="hu-HU"/>
              <a:t>Negyedik szint</a:t>
            </a:r>
          </a:p>
          <a:p>
            <a:pPr lvl="4"/>
            <a:r>
              <a:rPr lang="hu-HU"/>
              <a:t>Ötödik szint</a:t>
            </a:r>
            <a:endParaRPr lang="hu-HU"/>
          </a:p>
        </p:txBody>
      </p:sp>
      <p:sp>
        <p:nvSpPr>
          <p:cNvPr id="4" name="Dátum hely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F5A6E8E-EE2F-48C9-8030-659207FE6D5D}" type="datetimeFigureOut">
              <a:rPr lang="hu-HU" smtClean="0"/>
              <a:t>2016.11.11.</a:t>
            </a:fld>
            <a:endParaRPr lang="hu-HU"/>
          </a:p>
        </p:txBody>
      </p:sp>
      <p:sp>
        <p:nvSpPr>
          <p:cNvPr id="5" name="Élőláb hely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6" name="Dia számának hely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B2D9639-0946-4926-888B-0BB98961AC14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229011935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Cím és tartalo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hu-HU"/>
              <a:t>Mintacím szerkesztése</a:t>
            </a:r>
            <a:endParaRPr lang="hu-HU"/>
          </a:p>
        </p:txBody>
      </p:sp>
      <p:sp>
        <p:nvSpPr>
          <p:cNvPr id="3" name="Tartalom helye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hu-HU"/>
              <a:t>Mintaszöveg szerkesztése</a:t>
            </a:r>
          </a:p>
          <a:p>
            <a:pPr lvl="1"/>
            <a:r>
              <a:rPr lang="hu-HU"/>
              <a:t>Második szint</a:t>
            </a:r>
          </a:p>
          <a:p>
            <a:pPr lvl="2"/>
            <a:r>
              <a:rPr lang="hu-HU"/>
              <a:t>Harmadik szint</a:t>
            </a:r>
          </a:p>
          <a:p>
            <a:pPr lvl="3"/>
            <a:r>
              <a:rPr lang="hu-HU"/>
              <a:t>Negyedik szint</a:t>
            </a:r>
          </a:p>
          <a:p>
            <a:pPr lvl="4"/>
            <a:r>
              <a:rPr lang="hu-HU"/>
              <a:t>Ötödik szint</a:t>
            </a:r>
            <a:endParaRPr lang="hu-HU"/>
          </a:p>
        </p:txBody>
      </p:sp>
      <p:sp>
        <p:nvSpPr>
          <p:cNvPr id="4" name="Dátum hely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F5A6E8E-EE2F-48C9-8030-659207FE6D5D}" type="datetimeFigureOut">
              <a:rPr lang="hu-HU" smtClean="0"/>
              <a:t>2016.11.11.</a:t>
            </a:fld>
            <a:endParaRPr lang="hu-HU"/>
          </a:p>
        </p:txBody>
      </p:sp>
      <p:sp>
        <p:nvSpPr>
          <p:cNvPr id="5" name="Élőláb hely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6" name="Dia számának hely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B2D9639-0946-4926-888B-0BB98961AC14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306127572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zakaszfejléc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hu-HU"/>
              <a:t>Mintacím szerkesztése</a:t>
            </a:r>
            <a:endParaRPr lang="hu-HU"/>
          </a:p>
        </p:txBody>
      </p:sp>
      <p:sp>
        <p:nvSpPr>
          <p:cNvPr id="3" name="Szöveg helye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hu-HU"/>
              <a:t>Mintaszöveg szerkesztése</a:t>
            </a:r>
          </a:p>
        </p:txBody>
      </p:sp>
      <p:sp>
        <p:nvSpPr>
          <p:cNvPr id="4" name="Dátum hely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F5A6E8E-EE2F-48C9-8030-659207FE6D5D}" type="datetimeFigureOut">
              <a:rPr lang="hu-HU" smtClean="0"/>
              <a:t>2016.11.11.</a:t>
            </a:fld>
            <a:endParaRPr lang="hu-HU"/>
          </a:p>
        </p:txBody>
      </p:sp>
      <p:sp>
        <p:nvSpPr>
          <p:cNvPr id="5" name="Élőláb hely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6" name="Dia számának hely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B2D9639-0946-4926-888B-0BB98961AC14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141716513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tartalomrész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hu-HU"/>
              <a:t>Mintacím szerkesztése</a:t>
            </a:r>
            <a:endParaRPr lang="hu-HU"/>
          </a:p>
        </p:txBody>
      </p:sp>
      <p:sp>
        <p:nvSpPr>
          <p:cNvPr id="3" name="Tartalom helye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hu-HU"/>
              <a:t>Mintaszöveg szerkesztése</a:t>
            </a:r>
          </a:p>
          <a:p>
            <a:pPr lvl="1"/>
            <a:r>
              <a:rPr lang="hu-HU"/>
              <a:t>Második szint</a:t>
            </a:r>
          </a:p>
          <a:p>
            <a:pPr lvl="2"/>
            <a:r>
              <a:rPr lang="hu-HU"/>
              <a:t>Harmadik szint</a:t>
            </a:r>
          </a:p>
          <a:p>
            <a:pPr lvl="3"/>
            <a:r>
              <a:rPr lang="hu-HU"/>
              <a:t>Negyedik szint</a:t>
            </a:r>
          </a:p>
          <a:p>
            <a:pPr lvl="4"/>
            <a:r>
              <a:rPr lang="hu-HU"/>
              <a:t>Ötödik szint</a:t>
            </a:r>
            <a:endParaRPr lang="hu-HU"/>
          </a:p>
        </p:txBody>
      </p:sp>
      <p:sp>
        <p:nvSpPr>
          <p:cNvPr id="4" name="Tartalom helye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hu-HU"/>
              <a:t>Mintaszöveg szerkesztése</a:t>
            </a:r>
          </a:p>
          <a:p>
            <a:pPr lvl="1"/>
            <a:r>
              <a:rPr lang="hu-HU"/>
              <a:t>Második szint</a:t>
            </a:r>
          </a:p>
          <a:p>
            <a:pPr lvl="2"/>
            <a:r>
              <a:rPr lang="hu-HU"/>
              <a:t>Harmadik szint</a:t>
            </a:r>
          </a:p>
          <a:p>
            <a:pPr lvl="3"/>
            <a:r>
              <a:rPr lang="hu-HU"/>
              <a:t>Negyedik szint</a:t>
            </a:r>
          </a:p>
          <a:p>
            <a:pPr lvl="4"/>
            <a:r>
              <a:rPr lang="hu-HU"/>
              <a:t>Ötödik szint</a:t>
            </a:r>
            <a:endParaRPr lang="hu-HU"/>
          </a:p>
        </p:txBody>
      </p:sp>
      <p:sp>
        <p:nvSpPr>
          <p:cNvPr id="5" name="Dátum hely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F5A6E8E-EE2F-48C9-8030-659207FE6D5D}" type="datetimeFigureOut">
              <a:rPr lang="hu-HU" smtClean="0"/>
              <a:t>2016.11.11.</a:t>
            </a:fld>
            <a:endParaRPr lang="hu-HU"/>
          </a:p>
        </p:txBody>
      </p:sp>
      <p:sp>
        <p:nvSpPr>
          <p:cNvPr id="6" name="Élőláb hely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7" name="Dia számának hely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B2D9639-0946-4926-888B-0BB98961AC14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82549427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Összehasonlítá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hu-HU"/>
              <a:t>Mintacím szerkesztése</a:t>
            </a:r>
            <a:endParaRPr lang="hu-HU"/>
          </a:p>
        </p:txBody>
      </p:sp>
      <p:sp>
        <p:nvSpPr>
          <p:cNvPr id="3" name="Szöveg helye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hu-HU"/>
              <a:t>Mintaszöveg szerkesztése</a:t>
            </a:r>
          </a:p>
        </p:txBody>
      </p:sp>
      <p:sp>
        <p:nvSpPr>
          <p:cNvPr id="4" name="Tartalom helye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hu-HU"/>
              <a:t>Mintaszöveg szerkesztése</a:t>
            </a:r>
          </a:p>
          <a:p>
            <a:pPr lvl="1"/>
            <a:r>
              <a:rPr lang="hu-HU"/>
              <a:t>Második szint</a:t>
            </a:r>
          </a:p>
          <a:p>
            <a:pPr lvl="2"/>
            <a:r>
              <a:rPr lang="hu-HU"/>
              <a:t>Harmadik szint</a:t>
            </a:r>
          </a:p>
          <a:p>
            <a:pPr lvl="3"/>
            <a:r>
              <a:rPr lang="hu-HU"/>
              <a:t>Negyedik szint</a:t>
            </a:r>
          </a:p>
          <a:p>
            <a:pPr lvl="4"/>
            <a:r>
              <a:rPr lang="hu-HU"/>
              <a:t>Ötödik szint</a:t>
            </a:r>
            <a:endParaRPr lang="hu-HU"/>
          </a:p>
        </p:txBody>
      </p:sp>
      <p:sp>
        <p:nvSpPr>
          <p:cNvPr id="5" name="Szöveg helye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hu-HU"/>
              <a:t>Mintaszöveg szerkesztése</a:t>
            </a:r>
          </a:p>
        </p:txBody>
      </p:sp>
      <p:sp>
        <p:nvSpPr>
          <p:cNvPr id="6" name="Tartalom helye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hu-HU"/>
              <a:t>Mintaszöveg szerkesztése</a:t>
            </a:r>
          </a:p>
          <a:p>
            <a:pPr lvl="1"/>
            <a:r>
              <a:rPr lang="hu-HU"/>
              <a:t>Második szint</a:t>
            </a:r>
          </a:p>
          <a:p>
            <a:pPr lvl="2"/>
            <a:r>
              <a:rPr lang="hu-HU"/>
              <a:t>Harmadik szint</a:t>
            </a:r>
          </a:p>
          <a:p>
            <a:pPr lvl="3"/>
            <a:r>
              <a:rPr lang="hu-HU"/>
              <a:t>Negyedik szint</a:t>
            </a:r>
          </a:p>
          <a:p>
            <a:pPr lvl="4"/>
            <a:r>
              <a:rPr lang="hu-HU"/>
              <a:t>Ötödik szint</a:t>
            </a:r>
            <a:endParaRPr lang="hu-HU"/>
          </a:p>
        </p:txBody>
      </p:sp>
      <p:sp>
        <p:nvSpPr>
          <p:cNvPr id="7" name="Dátum helye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F5A6E8E-EE2F-48C9-8030-659207FE6D5D}" type="datetimeFigureOut">
              <a:rPr lang="hu-HU" smtClean="0"/>
              <a:t>2016.11.11.</a:t>
            </a:fld>
            <a:endParaRPr lang="hu-HU"/>
          </a:p>
        </p:txBody>
      </p:sp>
      <p:sp>
        <p:nvSpPr>
          <p:cNvPr id="8" name="Élőláb helye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9" name="Dia számának helye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B2D9639-0946-4926-888B-0BB98961AC14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82433631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Csak cí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hu-HU"/>
              <a:t>Mintacím szerkesztése</a:t>
            </a:r>
            <a:endParaRPr lang="hu-HU"/>
          </a:p>
        </p:txBody>
      </p:sp>
      <p:sp>
        <p:nvSpPr>
          <p:cNvPr id="3" name="Dátum helye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F5A6E8E-EE2F-48C9-8030-659207FE6D5D}" type="datetimeFigureOut">
              <a:rPr lang="hu-HU" smtClean="0"/>
              <a:t>2016.11.11.</a:t>
            </a:fld>
            <a:endParaRPr lang="hu-HU"/>
          </a:p>
        </p:txBody>
      </p:sp>
      <p:sp>
        <p:nvSpPr>
          <p:cNvPr id="4" name="Élőláb helye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5" name="Dia számának helye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B2D9639-0946-4926-888B-0BB98961AC14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144080586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Üre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átum helye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F5A6E8E-EE2F-48C9-8030-659207FE6D5D}" type="datetimeFigureOut">
              <a:rPr lang="hu-HU" smtClean="0"/>
              <a:t>2016.11.11.</a:t>
            </a:fld>
            <a:endParaRPr lang="hu-HU"/>
          </a:p>
        </p:txBody>
      </p:sp>
      <p:sp>
        <p:nvSpPr>
          <p:cNvPr id="3" name="Élőláb helye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4" name="Dia számának helye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B2D9639-0946-4926-888B-0BB98961AC14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321979244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Tartalomrész képaláíráss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hu-HU"/>
              <a:t>Mintacím szerkesztése</a:t>
            </a:r>
            <a:endParaRPr lang="hu-HU"/>
          </a:p>
        </p:txBody>
      </p:sp>
      <p:sp>
        <p:nvSpPr>
          <p:cNvPr id="3" name="Tartalom helye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hu-HU"/>
              <a:t>Mintaszöveg szerkesztése</a:t>
            </a:r>
          </a:p>
          <a:p>
            <a:pPr lvl="1"/>
            <a:r>
              <a:rPr lang="hu-HU"/>
              <a:t>Második szint</a:t>
            </a:r>
          </a:p>
          <a:p>
            <a:pPr lvl="2"/>
            <a:r>
              <a:rPr lang="hu-HU"/>
              <a:t>Harmadik szint</a:t>
            </a:r>
          </a:p>
          <a:p>
            <a:pPr lvl="3"/>
            <a:r>
              <a:rPr lang="hu-HU"/>
              <a:t>Negyedik szint</a:t>
            </a:r>
          </a:p>
          <a:p>
            <a:pPr lvl="4"/>
            <a:r>
              <a:rPr lang="hu-HU"/>
              <a:t>Ötödik szint</a:t>
            </a:r>
            <a:endParaRPr lang="hu-HU"/>
          </a:p>
        </p:txBody>
      </p:sp>
      <p:sp>
        <p:nvSpPr>
          <p:cNvPr id="4" name="Szöveg helye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hu-HU"/>
              <a:t>Mintaszöveg szerkesztése</a:t>
            </a:r>
          </a:p>
        </p:txBody>
      </p:sp>
      <p:sp>
        <p:nvSpPr>
          <p:cNvPr id="5" name="Dátum hely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F5A6E8E-EE2F-48C9-8030-659207FE6D5D}" type="datetimeFigureOut">
              <a:rPr lang="hu-HU" smtClean="0"/>
              <a:t>2016.11.11.</a:t>
            </a:fld>
            <a:endParaRPr lang="hu-HU"/>
          </a:p>
        </p:txBody>
      </p:sp>
      <p:sp>
        <p:nvSpPr>
          <p:cNvPr id="6" name="Élőláb hely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7" name="Dia számának hely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B2D9639-0946-4926-888B-0BB98961AC14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170516347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Kép képaláíráss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hu-HU"/>
              <a:t>Mintacím szerkesztése</a:t>
            </a:r>
            <a:endParaRPr lang="hu-HU"/>
          </a:p>
        </p:txBody>
      </p:sp>
      <p:sp>
        <p:nvSpPr>
          <p:cNvPr id="3" name="Kép helye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hu-HU"/>
          </a:p>
        </p:txBody>
      </p:sp>
      <p:sp>
        <p:nvSpPr>
          <p:cNvPr id="4" name="Szöveg helye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hu-HU"/>
              <a:t>Mintaszöveg szerkesztése</a:t>
            </a:r>
          </a:p>
        </p:txBody>
      </p:sp>
      <p:sp>
        <p:nvSpPr>
          <p:cNvPr id="5" name="Dátum hely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F5A6E8E-EE2F-48C9-8030-659207FE6D5D}" type="datetimeFigureOut">
              <a:rPr lang="hu-HU" smtClean="0"/>
              <a:t>2016.11.11.</a:t>
            </a:fld>
            <a:endParaRPr lang="hu-HU"/>
          </a:p>
        </p:txBody>
      </p:sp>
      <p:sp>
        <p:nvSpPr>
          <p:cNvPr id="6" name="Élőláb hely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7" name="Dia számának hely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B2D9639-0946-4926-888B-0BB98961AC14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229131847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hely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hu-HU"/>
              <a:t>Mintacím szerkesztése</a:t>
            </a:r>
            <a:endParaRPr lang="hu-HU"/>
          </a:p>
        </p:txBody>
      </p:sp>
      <p:sp>
        <p:nvSpPr>
          <p:cNvPr id="3" name="Szöveg helye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hu-HU"/>
              <a:t>Mintaszöveg szerkesztése</a:t>
            </a:r>
          </a:p>
          <a:p>
            <a:pPr lvl="1"/>
            <a:r>
              <a:rPr lang="hu-HU"/>
              <a:t>Második szint</a:t>
            </a:r>
          </a:p>
          <a:p>
            <a:pPr lvl="2"/>
            <a:r>
              <a:rPr lang="hu-HU"/>
              <a:t>Harmadik szint</a:t>
            </a:r>
          </a:p>
          <a:p>
            <a:pPr lvl="3"/>
            <a:r>
              <a:rPr lang="hu-HU"/>
              <a:t>Negyedik szint</a:t>
            </a:r>
          </a:p>
          <a:p>
            <a:pPr lvl="4"/>
            <a:r>
              <a:rPr lang="hu-HU"/>
              <a:t>Ötödik szint</a:t>
            </a:r>
            <a:endParaRPr lang="hu-HU"/>
          </a:p>
        </p:txBody>
      </p:sp>
      <p:sp>
        <p:nvSpPr>
          <p:cNvPr id="4" name="Dátum helye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F5A6E8E-EE2F-48C9-8030-659207FE6D5D}" type="datetimeFigureOut">
              <a:rPr lang="hu-HU" smtClean="0"/>
              <a:t>2016.11.11.</a:t>
            </a:fld>
            <a:endParaRPr lang="hu-HU"/>
          </a:p>
        </p:txBody>
      </p:sp>
      <p:sp>
        <p:nvSpPr>
          <p:cNvPr id="5" name="Élőláb helye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hu-HU"/>
          </a:p>
        </p:txBody>
      </p:sp>
      <p:sp>
        <p:nvSpPr>
          <p:cNvPr id="6" name="Dia számának helye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B2D9639-0946-4926-888B-0BB98961AC14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100550210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hu-H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151223310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-téma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0</Words>
  <Application>Microsoft Office PowerPoint</Application>
  <PresentationFormat>Szélesvásznú</PresentationFormat>
  <Paragraphs>0</Paragraphs>
  <Slides>1</Slides>
  <Notes>0</Notes>
  <HiddenSlides>0</HiddenSlides>
  <MMClips>0</MMClips>
  <ScaleCrop>false</ScaleCrop>
  <HeadingPairs>
    <vt:vector size="6" baseType="variant">
      <vt:variant>
        <vt:lpstr>Használt betűtípusok</vt:lpstr>
      </vt:variant>
      <vt:variant>
        <vt:i4>3</vt:i4>
      </vt:variant>
      <vt:variant>
        <vt:lpstr>Téma</vt:lpstr>
      </vt:variant>
      <vt:variant>
        <vt:i4>1</vt:i4>
      </vt:variant>
      <vt:variant>
        <vt:lpstr>Diacímek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Office-téma</vt:lpstr>
      <vt:lpstr>PowerPoint-bemutató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PowerPoint-bemutató</dc:title>
  <dc:creator>ztamas</dc:creator>
  <cp:lastModifiedBy>ztamas</cp:lastModifiedBy>
  <cp:revision>1</cp:revision>
  <dcterms:created xsi:type="dcterms:W3CDTF">2016-11-11T21:47:46Z</dcterms:created>
  <dcterms:modified xsi:type="dcterms:W3CDTF">2016-11-11T21:48:14Z</dcterms:modified>
</cp:coreProperties>
</file>

<file path=docProps/thumbnail.jpeg>
</file>