
<file path=[Content_Types].xml><?xml version="1.0" encoding="utf-8"?>
<Types xmlns="http://schemas.openxmlformats.org/package/2006/content-types">
  <Default Extension="png" ContentType="image/png"/>
  <Default Extension="m4a" ContentType="audio/mp4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9" d="100"/>
          <a:sy n="89" d="100"/>
        </p:scale>
        <p:origin x="46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media1.m4a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5A522C-CFE8-4A57-B252-D745BCDC30D7}" type="datetimeFigureOut">
              <a:rPr lang="en-US" smtClean="0"/>
              <a:t>1/15/2021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102FEA-F1E5-407A-925C-3923232EE4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46977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5A522C-CFE8-4A57-B252-D745BCDC30D7}" type="datetimeFigureOut">
              <a:rPr lang="en-US" smtClean="0"/>
              <a:t>1/15/2021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102FEA-F1E5-407A-925C-3923232EE4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687820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5A522C-CFE8-4A57-B252-D745BCDC30D7}" type="datetimeFigureOut">
              <a:rPr lang="en-US" smtClean="0"/>
              <a:t>1/15/2021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102FEA-F1E5-407A-925C-3923232EE4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763417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5A522C-CFE8-4A57-B252-D745BCDC30D7}" type="datetimeFigureOut">
              <a:rPr lang="en-US" smtClean="0"/>
              <a:t>1/15/2021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102FEA-F1E5-407A-925C-3923232EE4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72747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5A522C-CFE8-4A57-B252-D745BCDC30D7}" type="datetimeFigureOut">
              <a:rPr lang="en-US" smtClean="0"/>
              <a:t>1/15/2021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102FEA-F1E5-407A-925C-3923232EE4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237450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5A522C-CFE8-4A57-B252-D745BCDC30D7}" type="datetimeFigureOut">
              <a:rPr lang="en-US" smtClean="0"/>
              <a:t>1/15/2021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102FEA-F1E5-407A-925C-3923232EE4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852323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5A522C-CFE8-4A57-B252-D745BCDC30D7}" type="datetimeFigureOut">
              <a:rPr lang="en-US" smtClean="0"/>
              <a:t>1/15/2021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102FEA-F1E5-407A-925C-3923232EE4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617399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5A522C-CFE8-4A57-B252-D745BCDC30D7}" type="datetimeFigureOut">
              <a:rPr lang="en-US" smtClean="0"/>
              <a:t>1/15/2021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102FEA-F1E5-407A-925C-3923232EE4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234023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5A522C-CFE8-4A57-B252-D745BCDC30D7}" type="datetimeFigureOut">
              <a:rPr lang="en-US" smtClean="0"/>
              <a:t>1/15/2021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102FEA-F1E5-407A-925C-3923232EE4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259604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5A522C-CFE8-4A57-B252-D745BCDC30D7}" type="datetimeFigureOut">
              <a:rPr lang="en-US" smtClean="0"/>
              <a:t>1/15/2021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102FEA-F1E5-407A-925C-3923232EE4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87130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5A522C-CFE8-4A57-B252-D745BCDC30D7}" type="datetimeFigureOut">
              <a:rPr lang="en-US" smtClean="0"/>
              <a:t>1/15/2021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102FEA-F1E5-407A-925C-3923232EE4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895537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15A522C-CFE8-4A57-B252-D745BCDC30D7}" type="datetimeFigureOut">
              <a:rPr lang="en-US" smtClean="0"/>
              <a:t>1/15/2021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4102FEA-F1E5-407A-925C-3923232EE4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85385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audio" Target="../media/media1.m4a"/><Relationship Id="rId1" Type="http://schemas.microsoft.com/office/2007/relationships/media" Target="../media/media1.m4a"/><Relationship Id="rId4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Audio 5">
            <a:hlinkClick r:id="" action="ppaction://media"/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1552238" y="6218238"/>
            <a:ext cx="487362" cy="48736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08971813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Tm="2453"/>
    </mc:Choice>
    <mc:Fallback>
      <p:transition spd="slow" advTm="2453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" fill="hold"/>
                                        <p:tgtEl>
                                          <p:spTgt spid="6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audio isNarration="1">
              <p:cMediaNode vol="80000" showWhenStopped="0">
                <p:cTn id="7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6"/>
                </p:tgtEl>
              </p:cMediaNode>
            </p:audio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Office PowerPoint</Application>
  <PresentationFormat>Widescreen</PresentationFormat>
  <Paragraphs>0</Paragraphs>
  <Slides>1</Slides>
  <Notes>0</Notes>
  <HiddenSlides>0</HiddenSlides>
  <MMClips>1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account</dc:creator>
  <cp:lastModifiedBy>Microsoft account</cp:lastModifiedBy>
  <cp:revision>1</cp:revision>
  <dcterms:created xsi:type="dcterms:W3CDTF">2021-01-15T14:19:41Z</dcterms:created>
  <dcterms:modified xsi:type="dcterms:W3CDTF">2021-01-15T14:21:14Z</dcterms:modified>
</cp:coreProperties>
</file>

<file path=docProps/thumbnail.jpeg>
</file>